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1" d="100"/>
          <a:sy n="61" d="100"/>
        </p:scale>
        <p:origin x="62" y="1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Delmon Arous" userId="6c256cb9fdb41062" providerId="LiveId" clId="{0B940535-7086-472F-84CF-47BED230328F}"/>
    <pc:docChg chg="modSld">
      <pc:chgData name="Delmon Arous" userId="6c256cb9fdb41062" providerId="LiveId" clId="{0B940535-7086-472F-84CF-47BED230328F}" dt="2023-07-30T04:33:06.125" v="27" actId="20577"/>
      <pc:docMkLst>
        <pc:docMk/>
      </pc:docMkLst>
      <pc:sldChg chg="modSp mod">
        <pc:chgData name="Delmon Arous" userId="6c256cb9fdb41062" providerId="LiveId" clId="{0B940535-7086-472F-84CF-47BED230328F}" dt="2023-07-30T04:33:06.125" v="27" actId="20577"/>
        <pc:sldMkLst>
          <pc:docMk/>
          <pc:sldMk cId="1277611629" sldId="327"/>
        </pc:sldMkLst>
        <pc:spChg chg="mod">
          <ac:chgData name="Delmon Arous" userId="6c256cb9fdb41062" providerId="LiveId" clId="{0B940535-7086-472F-84CF-47BED230328F}" dt="2023-07-30T04:33:06.125" v="27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30-Jul-23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Delmon Arous</a:t>
            </a:r>
          </a:p>
          <a:p>
            <a:r>
              <a:rPr lang="en-US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30.07.2023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Delmon Arous</cp:lastModifiedBy>
  <cp:revision>198</cp:revision>
  <dcterms:created xsi:type="dcterms:W3CDTF">2021-04-29T18:58:34Z</dcterms:created>
  <dcterms:modified xsi:type="dcterms:W3CDTF">2023-07-30T04:33:07Z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